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1.png"/><Relationship Id="rId3" Type="http://schemas.openxmlformats.org/officeDocument/2006/relationships/image" Target="../media/image35.png"/><Relationship Id="rId4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9.png"/><Relationship Id="rId3" Type="http://schemas.openxmlformats.org/officeDocument/2006/relationships/image" Target="../media/image23.png"/><Relationship Id="rId4" Type="http://schemas.openxmlformats.org/officeDocument/2006/relationships/image" Target="../media/image16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2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6.png"/><Relationship Id="rId3" Type="http://schemas.openxmlformats.org/officeDocument/2006/relationships/image" Target="../media/image35.png"/><Relationship Id="rId4" Type="http://schemas.openxmlformats.org/officeDocument/2006/relationships/image" Target="../media/image2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Relationship Id="rId3" Type="http://schemas.openxmlformats.org/officeDocument/2006/relationships/image" Target="../media/image42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6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Relationship Id="rId3" Type="http://schemas.openxmlformats.org/officeDocument/2006/relationships/image" Target="../media/image7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5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2.png"/><Relationship Id="rId3" Type="http://schemas.openxmlformats.org/officeDocument/2006/relationships/image" Target="../media/image61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68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65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1.png"/><Relationship Id="rId3" Type="http://schemas.openxmlformats.org/officeDocument/2006/relationships/image" Target="../media/image68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80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4.jpg"/><Relationship Id="rId8" Type="http://schemas.openxmlformats.org/officeDocument/2006/relationships/image" Target="../media/image69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